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22-11-2022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22-11-2022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22-11-2022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22-11-2022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22-11-2022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22-11-2022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914400" y="2847911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956778" y="4105951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921775" y="-19667"/>
            <a:ext cx="9778180" cy="9822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i="0" cap="all" dirty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GLOBAL LONGEVITY FEDERATION</a:t>
            </a:r>
            <a:endParaRPr lang="en-IN" b="0" i="0" cap="all" dirty="0">
              <a:solidFill>
                <a:schemeClr val="bg1"/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942029" y="946382"/>
            <a:ext cx="6424792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May 15-16, 2023 | Dubai, UAE</a:t>
            </a:r>
            <a:endParaRPr lang="en-US" sz="3600" spc="-150" dirty="0">
              <a:solidFill>
                <a:schemeClr val="bg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9529092" y="6104846"/>
            <a:ext cx="2527714" cy="64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GLF - 2023</a:t>
            </a:r>
            <a:endParaRPr lang="en-US" sz="4000" spc="-150" dirty="0">
              <a:solidFill>
                <a:schemeClr val="bg1"/>
              </a:solidFill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004" y="5788742"/>
            <a:ext cx="11965992" cy="932733"/>
          </a:xfrm>
        </p:spPr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839E064-D3AC-FE52-C48E-4DA450CC8F43}"/>
              </a:ext>
            </a:extLst>
          </p:cNvPr>
          <p:cNvSpPr txBox="1">
            <a:spLocks/>
          </p:cNvSpPr>
          <p:nvPr/>
        </p:nvSpPr>
        <p:spPr>
          <a:xfrm>
            <a:off x="9548980" y="6104845"/>
            <a:ext cx="2527714" cy="64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GLF - 2023</a:t>
            </a:r>
            <a:endParaRPr lang="en-US" sz="40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9A2D3AD-FABD-4FF7-9800-ADA7A2457A82}"/>
              </a:ext>
            </a:extLst>
          </p:cNvPr>
          <p:cNvSpPr txBox="1">
            <a:spLocks/>
          </p:cNvSpPr>
          <p:nvPr/>
        </p:nvSpPr>
        <p:spPr>
          <a:xfrm>
            <a:off x="9548980" y="6104845"/>
            <a:ext cx="2527714" cy="64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GLF - 2023</a:t>
            </a:r>
            <a:endParaRPr lang="en-US" sz="40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0B8C0-B029-D4DD-C9E0-26A99437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77864" y="6297857"/>
            <a:ext cx="4114800" cy="365125"/>
          </a:xfrm>
        </p:spPr>
        <p:txBody>
          <a:bodyPr/>
          <a:lstStyle/>
          <a:p>
            <a:r>
              <a:rPr lang="en-IN" sz="40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GLF - 2023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B962B05-0AEE-36E1-57F5-38B9B4BE0041}"/>
              </a:ext>
            </a:extLst>
          </p:cNvPr>
          <p:cNvSpPr txBox="1">
            <a:spLocks/>
          </p:cNvSpPr>
          <p:nvPr/>
        </p:nvSpPr>
        <p:spPr>
          <a:xfrm>
            <a:off x="9548980" y="6104845"/>
            <a:ext cx="2527714" cy="64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GLF - 2023</a:t>
            </a:r>
            <a:endParaRPr lang="en-US" sz="40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91018AF-1BB9-ED49-28EB-FAC42492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77864" y="6297857"/>
            <a:ext cx="4114800" cy="365125"/>
          </a:xfrm>
        </p:spPr>
        <p:txBody>
          <a:bodyPr/>
          <a:lstStyle/>
          <a:p>
            <a:r>
              <a:rPr lang="en-IN" sz="40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GLF - 2023</a:t>
            </a:r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Eras Demi ITC</vt:lpstr>
      <vt:lpstr>Open Sans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SCIINOV GROUP</cp:lastModifiedBy>
  <cp:revision>1</cp:revision>
  <dcterms:created xsi:type="dcterms:W3CDTF">2022-11-22T13:48:42Z</dcterms:created>
  <dcterms:modified xsi:type="dcterms:W3CDTF">2022-11-22T14:26:21Z</dcterms:modified>
</cp:coreProperties>
</file>